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0E0144-0E32-4C70-8646-E4CF7575FAD6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F9DA14-F06B-451A-BA34-DBCC8D0BC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762000"/>
            <a:ext cx="9144001" cy="514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144000" cy="515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14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1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9144000" cy="511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144000" cy="523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9144000" cy="51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1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15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1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1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1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17798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15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762000"/>
            <a:ext cx="9143999" cy="515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 Creativity</dc:creator>
  <cp:lastModifiedBy>AK Creativity</cp:lastModifiedBy>
  <cp:revision>5</cp:revision>
  <dcterms:created xsi:type="dcterms:W3CDTF">2017-08-12T16:16:40Z</dcterms:created>
  <dcterms:modified xsi:type="dcterms:W3CDTF">2017-08-13T16:49:45Z</dcterms:modified>
</cp:coreProperties>
</file>